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473" r:id="rId2"/>
    <p:sldId id="474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0" r:id="rId19"/>
    <p:sldId id="491" r:id="rId20"/>
    <p:sldId id="492" r:id="rId21"/>
  </p:sldIdLst>
  <p:sldSz cx="9144000" cy="5143500" type="screen16x9"/>
  <p:notesSz cx="6858000" cy="9144000"/>
  <p:embeddedFontLst>
    <p:embeddedFont>
      <p:font typeface="Proxima Nova" panose="0200050603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4"/>
    <p:restoredTop sz="94737"/>
  </p:normalViewPr>
  <p:slideViewPr>
    <p:cSldViewPr snapToGrid="0">
      <p:cViewPr varScale="1">
        <p:scale>
          <a:sx n="180" d="100"/>
          <a:sy n="180" d="100"/>
        </p:scale>
        <p:origin x="664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Welcome to Day 4! I’m Your Name, and today we focus on one of the most powerful tools in programming: functions. We’ve already used built-in ones like `print()`—now you’ll learn to define and organize your own.</a:t>
            </a:r>
          </a:p>
          <a:p>
            <a:endParaRPr/>
          </a:p>
          <a:p>
            <a:r>
              <a:t>Today’s journey includes writing functions, understanding parameters and return values, exploring scope, and mastering best practices. The session is practical and highly interactive.</a:t>
            </a:r>
          </a:p>
          <a:p>
            <a:endParaRPr/>
          </a:p>
          <a:p>
            <a:r>
              <a:t>Let’s dive in and see how functions help structure code, reduce repetition, and make your programs scalable and professional.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Let’s see how well you’ve understood function behavior. Consider this simple Python function:</a:t>
            </a:r>
          </a:p>
          <a:p>
            <a:r>
              <a:t>```python</a:t>
            </a:r>
          </a:p>
          <a:p>
            <a:r>
              <a:t>def test(x):</a:t>
            </a:r>
          </a:p>
          <a:p>
            <a:r>
              <a:t>    return x * 2</a:t>
            </a:r>
          </a:p>
          <a:p>
            <a:r>
              <a:t>print(test(3))</a:t>
            </a:r>
          </a:p>
          <a:p>
            <a:r>
              <a:t>```</a:t>
            </a:r>
          </a:p>
          <a:p>
            <a:r>
              <a:t>What does it output?</a:t>
            </a:r>
          </a:p>
          <a:p>
            <a:endParaRPr/>
          </a:p>
          <a:p>
            <a:r>
              <a:t>If you chose 6, you’re correct. The input `3` is passed to the function, doubled, and returned. This highlights how function calls work and how arguments flow into defined parameters.</a:t>
            </a:r>
          </a:p>
          <a:p>
            <a:endParaRPr/>
          </a:p>
          <a:p>
            <a:r>
              <a:t>Quizzes like this reinforce syntax, logic flow, and return value understanding.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In Python, functions can call other functions. This allows you to break complex tasks into smaller, manageable pieces. For example, one function can handle input validation, and another performs the main computation.</a:t>
            </a:r>
          </a:p>
          <a:p>
            <a:endParaRPr/>
          </a:p>
          <a:p>
            <a:r>
              <a:t>This modular approach improves readability, testing, and debugging. Imagine `total(a, b)` calling `add(a, b)` to reuse logic. It’s like building with Lego blocks—each function serves a purpose and can be reused.</a:t>
            </a:r>
          </a:p>
          <a:p>
            <a:endParaRPr/>
          </a:p>
          <a:p>
            <a:r>
              <a:t>This pattern is used in APIs, workflows, and data pipelines. Mastering this helps you think in layers and write more elegant, scalable code.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Scope defines where variables are accessible in your code. Python has two main types: local and global.</a:t>
            </a:r>
          </a:p>
          <a:p>
            <a:endParaRPr/>
          </a:p>
          <a:p>
            <a:r>
              <a:t>Local variables exist only within a function. Once the function finishes, those variables disappear. Global variables are declared outside functions and are accessible throughout the program.</a:t>
            </a:r>
          </a:p>
          <a:p>
            <a:endParaRPr/>
          </a:p>
          <a:p>
            <a:r>
              <a:t>If a local variable shares a name with a global one, it shadows the global version within its scope. Avoid this unless you have a specific reason.</a:t>
            </a:r>
          </a:p>
          <a:p>
            <a:endParaRPr/>
          </a:p>
          <a:p>
            <a:r>
              <a:t>Using clear scopes improves predictability and reduces bugs—especially in larger applications.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Lambda functions are compact, one-line alternatives to full `def` functions. They’re ideal for simple operations—like returning squares, filtering lists, or passing quick logic to another function.</a:t>
            </a:r>
          </a:p>
          <a:p>
            <a:endParaRPr/>
          </a:p>
          <a:p>
            <a:r>
              <a:t>Syntax is straightforward: `lambda x: x * 2` creates an anonymous function that doubles input `x`. These are commonly used with functions like `map()`, `filter()`, or `sorted()` where short expressions are useful.</a:t>
            </a:r>
          </a:p>
          <a:p>
            <a:endParaRPr/>
          </a:p>
          <a:p>
            <a:r>
              <a:t>Though handy, lambdas should remain simple. For complex logic, always prefer named functions for readability and debugging.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Python provides a rich set of built-in functions like `len()`, `print()`, and `sum()`—no import required. These speed up development and handle common tasks efficiently.</a:t>
            </a:r>
          </a:p>
          <a:p>
            <a:endParaRPr/>
          </a:p>
          <a:p>
            <a:r>
              <a:t>User-defined functions, however, let you create custom logic tailored to your application. This helps encapsulate behavior and structure large codebases into smaller, logical units.</a:t>
            </a:r>
          </a:p>
          <a:p>
            <a:endParaRPr/>
          </a:p>
          <a:p>
            <a:r>
              <a:t>Combining both makes your code powerful and reusable. You can embed built-ins within your functions, or extend functionality by creating wrappers. Use the right type based on complexity, reusability, and clarity.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Great functions follow best practices that keep your code modular, understandable, and testable. Stick to the 'single responsibility' principle—each function should do one thing and do it well.</a:t>
            </a:r>
          </a:p>
          <a:p>
            <a:endParaRPr/>
          </a:p>
          <a:p>
            <a:r>
              <a:t>Choose clear, descriptive names. `calculate_salary()` is more meaningful than `func1()`. Avoid hidden side effects: modify external variables only when necessary, and always document why.</a:t>
            </a:r>
          </a:p>
          <a:p>
            <a:endParaRPr/>
          </a:p>
          <a:p>
            <a:r>
              <a:t>Use docstrings right after the function definition to describe its purpose and usage. This habit improves collaboration and self-maintenance of your code.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Let’s apply everything you’ve learned by building a CLI expense tracker. The goal is to allow users to record expenses and income, then display a running summary.</a:t>
            </a:r>
          </a:p>
          <a:p>
            <a:endParaRPr/>
          </a:p>
          <a:p>
            <a:r>
              <a:t>Functions like `add_expense()`, `add_income()`, and `view_summary()` break down the task. A main loop drives the interaction, calling these functions based on user choices.</a:t>
            </a:r>
          </a:p>
          <a:p>
            <a:endParaRPr/>
          </a:p>
          <a:p>
            <a:r>
              <a:t>You’ll manage the budget using variables, returns, and scope. This project showcases real-world utility, reinforces best practices, and demonstrates how structured functions streamline code.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Once your tracker is built, review its logic. Ensure that each function behaves as intended: income adds to balance, expenses subtract, and summaries print accurately.</a:t>
            </a:r>
          </a:p>
          <a:p>
            <a:endParaRPr/>
          </a:p>
          <a:p>
            <a:r>
              <a:t>Test edge cases like zero, negative values, or invalid input. Use assertions or manual checks. Is the balance variable managed properly within scope? Avoid using globals unless absolutely necessary.</a:t>
            </a:r>
          </a:p>
          <a:p>
            <a:endParaRPr/>
          </a:p>
          <a:p>
            <a:r>
              <a:t>Finally, refactor long code blocks into smaller, specialized helper functions. Clean code is easier to debug, maintain, and scale.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After you’ve built and tested your Expense Tracker, review it with a peer. Explain how each function works. Can they follow the flow? Is it easy to understand?</a:t>
            </a:r>
          </a:p>
          <a:p>
            <a:endParaRPr/>
          </a:p>
          <a:p>
            <a:r>
              <a:t>Good feedback covers function names, clarity of logic, and consistency of style. Look for duplicated code and see if parts can be refactored into new functions.</a:t>
            </a:r>
          </a:p>
          <a:p>
            <a:endParaRPr/>
          </a:p>
          <a:p>
            <a:r>
              <a:t>This is how developers collaborate in real settings: reading, testing, and improving code together. It builds stronger coding instincts and better teamwork.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Today, we explored Python functions in-depth—from basics like `def`, return values, and parameters to more advanced topics like lambda functions and code modularity.</a:t>
            </a:r>
          </a:p>
          <a:p>
            <a:endParaRPr/>
          </a:p>
          <a:p>
            <a:r>
              <a:t>We built an Expense Tracker, practiced scope control, and conducted peer reviews. This hands-on experience deepened your understanding of function-based design.</a:t>
            </a:r>
          </a:p>
          <a:p>
            <a:endParaRPr/>
          </a:p>
          <a:p>
            <a:r>
              <a:t>For homework, expand your project: add a monthly planner or file export. Try using dictionaries to group transactions by category. Push your logic boundaries—you’re ready for it!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Functions are essential for writing clean, scalable code. They allow you to encapsulate logic and reuse it multiple times across your program, avoiding redundancy.</a:t>
            </a:r>
          </a:p>
          <a:p>
            <a:endParaRPr/>
          </a:p>
          <a:p>
            <a:r>
              <a:t>They also help in organizing code. A complex problem is easier to solve when broken down into small, manageable parts. This modular structure improves testing and debugging, as you can isolate logic into units.</a:t>
            </a:r>
          </a:p>
          <a:p>
            <a:endParaRPr/>
          </a:p>
          <a:p>
            <a:r>
              <a:t>With clear, descriptive function names, your code becomes easier to read and understand—especially in team environments or long-term projects.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You’ve now mastered one of Python’s most crucial building blocks—functions. From defining and calling to handling parameters and scope, you’ve learned how to turn logic into reusable tools.</a:t>
            </a:r>
          </a:p>
          <a:p>
            <a:endParaRPr/>
          </a:p>
          <a:p>
            <a:r>
              <a:t>Your mini project challenged you to build and test a real utility—an expense tracker. You collaborated, refactored, and reviewed like a team of pros.</a:t>
            </a:r>
          </a:p>
          <a:p>
            <a:endParaRPr/>
          </a:p>
          <a:p>
            <a:r>
              <a:t>In the next session, we’ll step into advanced structures and error handling. Until then, keep practicing! Functions will continue to form the core of your Python journey.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To define a function in Python, start with the `def` keyword, followed by the function name and a pair of parentheses. Inside the parentheses, you may specify parameters that act as inputs to the function.</a:t>
            </a:r>
          </a:p>
          <a:p>
            <a:endParaRPr/>
          </a:p>
          <a:p>
            <a:r>
              <a:t>After the definition line, include an indented block of code—the function body—that performs a specific task. To output a result, use the `return` statement.</a:t>
            </a:r>
          </a:p>
          <a:p>
            <a:endParaRPr/>
          </a:p>
          <a:p>
            <a:r>
              <a:t>This structure enables clear, reusable logic. For example:</a:t>
            </a:r>
          </a:p>
          <a:p>
            <a:r>
              <a:t>```python</a:t>
            </a:r>
          </a:p>
          <a:p>
            <a:r>
              <a:t>def greet(name):</a:t>
            </a:r>
          </a:p>
          <a:p>
            <a:r>
              <a:t>    return "Hello, " + name</a:t>
            </a:r>
          </a:p>
          <a:p>
            <a:r>
              <a:t>```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When defining functions, parameters are placeholders that define what inputs the function expects. When calling the function, you provide arguments that fill those placeholders.</a:t>
            </a:r>
          </a:p>
          <a:p>
            <a:endParaRPr/>
          </a:p>
          <a:p>
            <a:r>
              <a:t>Python supports two main types of arguments: positional and keyword. Positional arguments are matched in order, while keyword arguments use `key=value` format and are more readable, especially in long parameter lists.</a:t>
            </a:r>
          </a:p>
          <a:p>
            <a:endParaRPr/>
          </a:p>
          <a:p>
            <a:r>
              <a:t>You can mix both in a function call, but positional arguments must come first. This structure enhances flexibility and readability in function usage.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The `return` statement is how a function sends a result back to its caller. Once `return` is executed, the function ends—even if more code follows. This is crucial for managing program flow and collecting outputs.</a:t>
            </a:r>
          </a:p>
          <a:p>
            <a:endParaRPr/>
          </a:p>
          <a:p>
            <a:r>
              <a:t>Functions can return multiple values, usually as a tuple. This is handy for splitting calculations into related outputs.</a:t>
            </a:r>
          </a:p>
          <a:p>
            <a:endParaRPr/>
          </a:p>
          <a:p>
            <a:r>
              <a:t>Scope determines variable visibility. Variables defined inside a function are local to that function and disappear once it ends. If you want to modify a global variable from inside, you must use the `global` keyword—but use it sparingly.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Understanding the difference between positional and keyword arguments is key to writing clear and flexible functions. With positional arguments, order matters—each value is assigned based on position.</a:t>
            </a:r>
          </a:p>
          <a:p>
            <a:endParaRPr/>
          </a:p>
          <a:p>
            <a:r>
              <a:t>With keyword arguments, values are assigned by name, which can make the function call more readable and less prone to bugs, especially when dealing with multiple or optional parameters.</a:t>
            </a:r>
          </a:p>
          <a:p>
            <a:endParaRPr/>
          </a:p>
          <a:p>
            <a:r>
              <a:t>Best practice: use keyword arguments for optional or less obvious parameters, and keep positional arguments concise and clear. This improves both functionality and maintainability.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Default arguments make your functions more flexible. By assigning default values in the function definition, callers can omit parameters when the defaults are sufficient.</a:t>
            </a:r>
          </a:p>
          <a:p>
            <a:endParaRPr/>
          </a:p>
          <a:p>
            <a:r>
              <a:t>This is especially helpful when some parameters are optional or have common values. It allows the same function to support both simple and detailed use cases.</a:t>
            </a:r>
          </a:p>
          <a:p>
            <a:endParaRPr/>
          </a:p>
          <a:p>
            <a:r>
              <a:t>For instance:</a:t>
            </a:r>
          </a:p>
          <a:p>
            <a:r>
              <a:t>```python</a:t>
            </a:r>
          </a:p>
          <a:p>
            <a:r>
              <a:t>def greet(name="Guest"):</a:t>
            </a:r>
          </a:p>
          <a:p>
            <a:r>
              <a:t>    print("Hello, " + name)</a:t>
            </a:r>
          </a:p>
          <a:p>
            <a:r>
              <a:t>```</a:t>
            </a:r>
          </a:p>
          <a:p>
            <a:r>
              <a:t>Calling `greet()` prints 'Hello, Guest', while `greet("Alice")` prints 'Hello, Alice'.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Sometimes you don't know how many arguments a function will need. Python allows you to define functions with variable-length arguments using `*args` and `**kwargs`.</a:t>
            </a:r>
          </a:p>
          <a:p>
            <a:endParaRPr/>
          </a:p>
          <a:p>
            <a:r>
              <a:t>`*args` gathers extra positional arguments into a tuple. `**kwargs` collects keyword arguments into a dictionary. This lets your function accept flexible inputs and handle optional parameters effectively.</a:t>
            </a:r>
          </a:p>
          <a:p>
            <a:endParaRPr/>
          </a:p>
          <a:p>
            <a:r>
              <a:t>Example:</a:t>
            </a:r>
          </a:p>
          <a:p>
            <a:r>
              <a:t>```python</a:t>
            </a:r>
          </a:p>
          <a:p>
            <a:r>
              <a:t>def info(*args, **kwargs):</a:t>
            </a:r>
          </a:p>
          <a:p>
            <a:r>
              <a:t>    print(args)</a:t>
            </a:r>
          </a:p>
          <a:p>
            <a:r>
              <a:t>    print(kwargs)</a:t>
            </a:r>
          </a:p>
          <a:p>
            <a:r>
              <a:t>```</a:t>
            </a:r>
          </a:p>
          <a:p>
            <a:r>
              <a:t>This design pattern is common in decorators, API wrappers, and plugin interfaces.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To solidify function concepts, let’s walk through some practical examples. A greeting function like `greet(name)` can customize outputs with a single call.</a:t>
            </a:r>
          </a:p>
          <a:p>
            <a:endParaRPr/>
          </a:p>
          <a:p>
            <a:r>
              <a:t>A simple calculator function accepts two numbers and an operation, returning the result. This keeps logic organized and reusable across apps.</a:t>
            </a:r>
          </a:p>
          <a:p>
            <a:endParaRPr/>
          </a:p>
          <a:p>
            <a:r>
              <a:t>You can also define functions for transforming or summarizing data—like extracting initials or computing averages from a list.</a:t>
            </a:r>
          </a:p>
          <a:p>
            <a:endParaRPr/>
          </a:p>
          <a:p>
            <a:r>
              <a:t>These real-world examples show how functions help modularize code, automate logic, and speed up development.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hasCustomPrompt="1"/>
          </p:nvPr>
        </p:nvSpPr>
        <p:spPr>
          <a:xfrm>
            <a:off x="311700" y="0"/>
            <a:ext cx="8520600" cy="712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Agenda</a:t>
            </a:r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94734"/>
            <a:ext cx="8520600" cy="3850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832297" y="4863993"/>
            <a:ext cx="311411" cy="1928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0D296A4F-FF01-A06E-7AAA-3D203B6399A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1699" y="712926"/>
            <a:ext cx="8520599" cy="481810"/>
          </a:xfrm>
        </p:spPr>
        <p:txBody>
          <a:bodyPr t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Welcome to Day 4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Mastering Python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157001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Trainer</a:t>
            </a:r>
            <a:r>
              <a:rPr sz="1300" b="1" i="0">
                <a:solidFill>
                  <a:srgbClr val="616161"/>
                </a:solidFill>
                <a:latin typeface="Proxima Nova"/>
              </a:rPr>
              <a:t>: </a:t>
            </a:r>
            <a:r>
              <a:rPr lang="en-US" sz="1300" b="1" i="0">
                <a:solidFill>
                  <a:srgbClr val="616161"/>
                </a:solidFill>
                <a:latin typeface="Proxima Nova"/>
              </a:rPr>
              <a:t>Ch</a:t>
            </a:r>
            <a:r>
              <a:rPr lang="en-US" sz="1300" b="1">
                <a:solidFill>
                  <a:srgbClr val="616161"/>
                </a:solidFill>
                <a:latin typeface="Proxima Nova"/>
              </a:rPr>
              <a:t>andramouli </a:t>
            </a:r>
            <a:r>
              <a:rPr lang="en-US" sz="1300" b="1" dirty="0">
                <a:solidFill>
                  <a:srgbClr val="616161"/>
                </a:solidFill>
                <a:latin typeface="Proxima Nova"/>
              </a:rPr>
              <a:t>Das</a:t>
            </a:r>
            <a:r>
              <a:rPr sz="1300" b="1" i="0" dirty="0">
                <a:solidFill>
                  <a:srgbClr val="616161"/>
                </a:solidFill>
                <a:latin typeface="Proxima Nova"/>
              </a:rPr>
              <a:t>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Sr Data Scientist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Today's Theme: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Understand and write reusable code with Python functions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Learning Focus: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Function definition, arguments, scope, and best practices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Hands-On: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Mini project, code review, and live examples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Ilija Boshkov on Unsplash</a:t>
            </a:r>
          </a:p>
        </p:txBody>
      </p:sp>
      <p:pic>
        <p:nvPicPr>
          <p:cNvPr id="15" name="Picture 14" descr="A logo for a company&#10;&#10;AI-generated content may be incorrect.">
            <a:extLst>
              <a:ext uri="{FF2B5EF4-FFF2-40B4-BE49-F238E27FC236}">
                <a16:creationId xmlns:a16="http://schemas.microsoft.com/office/drawing/2014/main" id="{56A6A579-25AE-47F5-071B-101093E4F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387" y="103326"/>
            <a:ext cx="2156011" cy="6516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Mini Quiz: Predict the Output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Quick Test on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0419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tmpy74ltw3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Function Behavior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Identify what the function will return.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tmplbont2ch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Example Code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def test(x): return x * 2 test(3)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682031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682031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Options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A) 3 B) 6 C) Error D) 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682031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tmpfn8htrn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682031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Correct Answer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B — Function multiplies input by 2.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Functions Calling Functions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Nested Execution and Modularity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0419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Concept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One function can invoke another, forming call chains.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Modular Logic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Keeps each function focused and reusable.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682031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tmp6vsswk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682031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Code Example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def total(a, b): return add(a, b) * 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682031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tmp70z_033i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682031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Use Case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Ideal for structured logic in projects and APIs.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Understanding Scope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Global vs Local Variables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Local Scope: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Variables defined inside a function, accessible only there.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Global Scope: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Variables defined outside any function, accessible anywhere.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Shadowing: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Local variables can override globals with the same name.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Use Wisely: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Avoid modifying globals from within functions unless necessary.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Goran Ivos on Unsplash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Lambda Functions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Anonymous One-Liners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Definition: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Lambda is a small, unnamed function defined with the lambda keyword.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Syntax: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lambda x: x * 2 defines a doubling function.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Use Cases: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Short utility functions, key selectors in sort(), filter(), map().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Best Practice: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 for simplicity; avoid complex logic in lambdas.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Ilija Boshkov on Unsplash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Built-in vs User-defined Functions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Leveraging Python's Capabilities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Built-in Functions: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Available by default, like len(), print(), input(), sum().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User-defined Functions: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Created using def to encapsulate logic specific to your needs.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Extend Functionality: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Combine both for flexible, powerful programs.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When to Use: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 built-ins for simplicity, write your own for specialized tasks.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Ilija Boshkov on Unsplash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Best Practices for Functions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Write Clean, Modular Python Code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Single Responsibility: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Each function should perform one specific task.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Meaningful Names: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Function names should describe what they do.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Avoid Side Effects: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Functions should ideally not alter external variables.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Use Docstrings: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Explain purpose, parameters, and returns using triple-quoted strings.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Ilija Boshkov on Unsplash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Mini Project: Expense Tracker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Build a CLI Budget Tool Using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Project Goal: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Track income and expenses using defined functions.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Functions to Create: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add_expense(), add_income(), view_summary()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User Interaction: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Menu-driven interface using while loop.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Scope &amp; Variables: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Manage balance with local variables and return logic.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tmpczogbwz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Estée Janssens on Unsplash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Code Review &amp; Testing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Evaluate the Expense Tracker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0419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tmp1rlqjoz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Function Validation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Test each component: add, subtract, view totals.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tmpcbs1roi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Check Scope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Ensure balance variable remains consistent.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682031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tmpa9fcoadp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682031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Edge Cases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Test negative inputs, invalid entries, and large amounts.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682031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tmpc67jsb7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682031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Refactor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Split large blocks into smaller helper functions.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Peer Review and Refactoring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Collaborate to Polish Code Quality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Code Review: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Walk through logic and structure with a partner.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Feedback Loop: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Identify naming issues, logic errors, and scope misuse.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Refactor Goals: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Improve readability and modularity.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Team Practice: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Build habits for real-world development collaboration.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Ilija Boshkov on Unsplash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Summary &amp; Homework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Wrap-Up of Python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Key Learnings: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Functions, arguments, return, scope, lambda, best practices.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Mini Project: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Built a CLI expense tracker using modular functions.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Review Task: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Review code structure, variable use, and naming conventions.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Homework: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Extend tracker with export (CSV) or monthly budget planner.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Kelly Sikkema on Unsplash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Why Use Functions?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Purpose and Benefits of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Reusability: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Functions let you reuse code blocks, reducing duplication.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Organization: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Breaks large programs into manageable chunks.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Testing and Debugging: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Functions make it easier to isolate and fix errors.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Readability: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Descriptive function names make code self-explanatory.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Shahadat Rahman on Unsplash</a:t>
            </a:r>
          </a:p>
        </p:txBody>
      </p:sp>
      <p:pic>
        <p:nvPicPr>
          <p:cNvPr id="3" name="Picture 2" descr="A logo for a company&#10;&#10;AI-generated content may be incorrect.">
            <a:extLst>
              <a:ext uri="{FF2B5EF4-FFF2-40B4-BE49-F238E27FC236}">
                <a16:creationId xmlns:a16="http://schemas.microsoft.com/office/drawing/2014/main" id="{05ACBEE3-51AF-DCC9-261B-F2D9EEA71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387" y="103326"/>
            <a:ext cx="2156011" cy="6516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Thank You!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Wrap-up for Day 4 – Python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0419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tmp63e1tjzj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Functions Mastered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From def to lambda, you've structured logic like a pro.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tmp9g8ti2o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Project Complete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Built a fully functional CLI expense tracker.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682031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682031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Next Session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Get ready for advanced data types and error handling.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682031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tmpyd7epf78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682031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Practice More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Write small utility functions for tasks you often repeat.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Defining Functions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Basic Syntax and Structure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Keyword `def`: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Begin every function with the def keyword followed by a name.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Parameters: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Input variables specified inside parentheses.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Indentation Block: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Function logic is indented below the def line.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Return Statement: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Optionally return output to the caller using return.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Ilija Boshkov on Unsplash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Function Parameters and Arguments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Handling Input in Functions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24760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Parameters vs Arguments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Parameters are variables listed in the function; arguments are values passed.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Positional Arguments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Assigned based on order—they must match parameter sequence.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887712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887712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Keyword Arguments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Arguments passed with key=value syntax for clarity.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887712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887712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Mixing Types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Use keyword arguments after all positional ones.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Return Statements and Scope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Controlling Output and Variable Lifetime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Return Keyword: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Ends function and returns a result to the caller.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Multiple Returns: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Functions can return multiple values as tuples.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Scope: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Local variables are only accessible inside the function.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Global Access: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 global keyword to modify global variables.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Ilija Boshkov on Unsplash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Positional vs Keyword Arguments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Flexible Function Calls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45328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Positional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Values are matched based on their order in the function call.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Keyword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Values are passed using parameter names for clarity.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887712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887712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Mixed Usage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Combine both types, placing positional first.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887712"/>
            <a:ext cx="4190999" cy="107424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88771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887712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344912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Clarity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Keyword arguments improve readability and reduce errors.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Default Parameter Values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Making Arguments Optional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8686800" cy="2041921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2286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21717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508670"/>
            <a:ext cx="304800" cy="304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86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Syntax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Assign a default value in the function definition.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724400" y="1508670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TextBox 15"/>
          <p:cNvSpPr txBox="1"/>
          <p:nvPr/>
        </p:nvSpPr>
        <p:spPr>
          <a:xfrm>
            <a:off x="6667500" y="150867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17" name="Picture 16" descr="tmpy74ltw3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0" y="1508670"/>
            <a:ext cx="304800" cy="304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724400" y="1965870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Optional Arguments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Caller can omit argument if default is acceptable.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8600" y="2682031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Rectangle 19"/>
          <p:cNvSpPr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TextBox 20"/>
          <p:cNvSpPr txBox="1"/>
          <p:nvPr/>
        </p:nvSpPr>
        <p:spPr>
          <a:xfrm>
            <a:off x="21717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2" name="Picture 21" descr="tmpmbnyt6h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700" y="2682031"/>
            <a:ext cx="304800" cy="30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Flexible Calls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Enables simpler usage while preserving full capability.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24400" y="2682031"/>
            <a:ext cx="4190999" cy="86856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ectangle 24"/>
          <p:cNvSpPr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6667500" y="2682031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endParaRPr/>
          </a:p>
        </p:txBody>
      </p:sp>
      <p:pic>
        <p:nvPicPr>
          <p:cNvPr id="27" name="Picture 26" descr="tmplbont2ch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00" y="2682031"/>
            <a:ext cx="304800" cy="304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24400" y="3139231"/>
            <a:ext cx="4190999" cy="20568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300" b="1" i="0">
                <a:solidFill>
                  <a:srgbClr val="616161"/>
                </a:solidFill>
                <a:latin typeface="Proxima Nova"/>
              </a:rPr>
              <a:t>Example</a:t>
            </a:r>
          </a:p>
          <a:p>
            <a:pPr algn="ctr">
              <a:spcAft>
                <a:spcPts val="1200"/>
              </a:spcAft>
            </a:pPr>
            <a:r>
              <a:rPr sz="1300" b="0" i="0">
                <a:solidFill>
                  <a:srgbClr val="616161"/>
                </a:solidFill>
                <a:latin typeface="Proxima Nova"/>
              </a:rPr>
              <a:t>def greet(name="Guest") → greet() prints 'Hello, Guest'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Variable-Length Arguments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Using *args and **kwargs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9314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*args: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Collects extra positional arguments into a tuple.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**kwargs: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Collects extra keyword arguments into a dictionary.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Flexible Calls: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Functions handle unknown or optional inputs gracefully.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Common Uses: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Useful in wrappers, decorators, and APIs.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tmp9qflf43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Pankaj Patel on Unsplash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Practical Function Examples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3"/>
          </p:nvPr>
        </p:nvSpPr>
        <p:spPr/>
        <p:txBody>
          <a:bodyPr>
            <a:normAutofit/>
          </a:bodyPr>
          <a:lstStyle/>
          <a:p>
            <a:r>
              <a:t>Real Usage for Automation and Logic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087463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Greeting Function: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Automates personalized messages.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Simple Calculator: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Encapsulates arithmetic in callable units.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Data Processor: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Applies transformations on lists or dictionaries.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Use Case: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Simplifies code reuse across projects.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tmpzq4sp0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>
              <a:spcAft>
                <a:spcPts val="1200"/>
              </a:spcAft>
            </a:pPr>
            <a:r>
              <a:rPr sz="900" b="0" i="0">
                <a:solidFill>
                  <a:srgbClr val="616161"/>
                </a:solidFill>
                <a:latin typeface="Proxima Nova"/>
              </a:rPr>
              <a:t>Photo by Kelly Sikkema on Unsplash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3120</Words>
  <Application>Microsoft Macintosh PowerPoint</Application>
  <PresentationFormat>On-screen Show (16:9)</PresentationFormat>
  <Paragraphs>286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Proxima Nova</vt:lpstr>
      <vt:lpstr>Arial</vt:lpstr>
      <vt:lpstr>Spearmint</vt:lpstr>
      <vt:lpstr>Welcome to Day 4</vt:lpstr>
      <vt:lpstr>Why Use Functions?</vt:lpstr>
      <vt:lpstr>Defining Functions</vt:lpstr>
      <vt:lpstr>Function Parameters and Arguments</vt:lpstr>
      <vt:lpstr>Return Statements and Scope</vt:lpstr>
      <vt:lpstr>Positional vs Keyword Arguments</vt:lpstr>
      <vt:lpstr>Default Parameter Values</vt:lpstr>
      <vt:lpstr>Variable-Length Arguments</vt:lpstr>
      <vt:lpstr>Practical Function Examples</vt:lpstr>
      <vt:lpstr>Mini Quiz: Predict the Output</vt:lpstr>
      <vt:lpstr>Functions Calling Functions</vt:lpstr>
      <vt:lpstr>Understanding Scope</vt:lpstr>
      <vt:lpstr>Lambda Functions</vt:lpstr>
      <vt:lpstr>Built-in vs User-defined Functions</vt:lpstr>
      <vt:lpstr>Best Practices for Functions</vt:lpstr>
      <vt:lpstr>Mini Project: Expense Tracker</vt:lpstr>
      <vt:lpstr>Code Review &amp; Testing</vt:lpstr>
      <vt:lpstr>Peer Review and Refactoring</vt:lpstr>
      <vt:lpstr>Summary &amp; Homework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Chandramouli Das</cp:lastModifiedBy>
  <cp:revision>6</cp:revision>
  <dcterms:modified xsi:type="dcterms:W3CDTF">2025-05-22T13:30:46Z</dcterms:modified>
</cp:coreProperties>
</file>